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2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2" Type="http://customschemas.google.com/relationships/presentationmetadata" Target="metadata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181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899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These are three patients that have </a:t>
            </a:r>
            <a:r>
              <a:rPr lang="en-US" smtClean="0"/>
              <a:t>been taking antibiotic drugs.</a:t>
            </a:r>
            <a:r>
              <a:rPr lang="en-US" baseline="0" smtClean="0"/>
              <a:t> </a:t>
            </a:r>
            <a:endParaRPr dirty="0"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89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95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5-10min to see if everyone got it?</a:t>
            </a:r>
            <a:endParaRPr/>
          </a:p>
        </p:txBody>
      </p:sp>
      <p:sp>
        <p:nvSpPr>
          <p:cNvPr id="289" name="Google Shape;2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457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5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9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3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86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87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60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50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1f3049f9_0_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5a1f3049f9_0_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5a1f3049f9_0_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5a1f3049f9_0_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6" name="Google Shape;106;g5a1f3049f9_0_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5a1f3049f9_0_1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1f3049f9_0_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5a1f3049f9_0_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5a1f3049f9_0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5a1f3049f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3" name="Google Shape;113;g5a1f3049f9_0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5a1f3049f9_0_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1f3049f9_0_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5a1f3049f9_0_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8" name="Google Shape;118;g5a1f3049f9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5a1f3049f9_0_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1f3049f9_0_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5a1f3049f9_0_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5a1f3049f9_0_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5a1f3049f9_0_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25" name="Google Shape;125;g5a1f3049f9_0_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5a1f3049f9_0_3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1f3049f9_0_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5a1f3049f9_0_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0" name="Google Shape;130;g5a1f3049f9_0_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g5a1f3049f9_0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5a1f3049f9_0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33" name="Google Shape;133;g5a1f3049f9_0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5a1f3049f9_0_3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f3049f9_0_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5a1f3049f9_0_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g5a1f3049f9_0_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g5a1f3049f9_0_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g5a1f3049f9_0_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g5a1f3049f9_0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5a1f3049f9_0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3" name="Google Shape;143;g5a1f3049f9_0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5a1f3049f9_0_4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f3049f9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5a1f3049f9_0_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5a1f3049f9_0_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9" name="Google Shape;149;g5a1f3049f9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5a1f3049f9_0_5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1f3049f9_0_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5a1f3049f9_0_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4" name="Google Shape;154;g5a1f3049f9_0_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g5a1f3049f9_0_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5a1f3049f9_0_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57" name="Google Shape;157;g5a1f3049f9_0_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5a1f3049f9_0_6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1f3049f9_0_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5a1f3049f9_0_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g5a1f3049f9_0_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5a1f3049f9_0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5a1f3049f9_0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65" name="Google Shape;165;g5a1f3049f9_0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5a1f3049f9_0_6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1f3049f9_0_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5a1f3049f9_0_77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5a1f3049f9_0_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5a1f3049f9_0_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2" name="Google Shape;172;g5a1f3049f9_0_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5a1f3049f9_0_7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1f3049f9_0_8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5a1f3049f9_0_8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5a1f3049f9_0_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5a1f3049f9_0_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9" name="Google Shape;179;g5a1f3049f9_0_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5a1f3049f9_0_8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1f3049f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5a1f3049f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5a1f3049f9_0_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5a1f3049f9_0_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0" name="Google Shape;100;g5a1f3049f9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gnps.ucsd.edu/ProteoSAFe/status.jsp?task=6b3adfc3b5da4c7296b40443a89daf3d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4" Type="http://schemas.openxmlformats.org/officeDocument/2006/relationships/hyperlink" Target="https://groups.google.com/forum/#!forum/molecular_networking_bug_reports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task=7c4b25d21a6348df9a6942d3071a4b1f&amp;view=advanced_view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Classic Molecular Networking Job Submission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1" descr="Screen Shot 2017-05-24 at 3.15.3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75" y="37549"/>
            <a:ext cx="8521700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/>
          <p:nvPr/>
        </p:nvSpPr>
        <p:spPr>
          <a:xfrm>
            <a:off x="553275" y="5559509"/>
            <a:ext cx="4592320" cy="3454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4">
            <a:alphaModFix/>
          </a:blip>
          <a:srcRect t="79179" r="76522" b="5554"/>
          <a:stretch/>
        </p:blipFill>
        <p:spPr>
          <a:xfrm>
            <a:off x="4880112" y="4848861"/>
            <a:ext cx="3886069" cy="1421295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t="9361" r="38202" b="6328"/>
          <a:stretch/>
        </p:blipFill>
        <p:spPr>
          <a:xfrm>
            <a:off x="373086" y="0"/>
            <a:ext cx="8770914" cy="6730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777945" y="6134994"/>
            <a:ext cx="5958159" cy="369332"/>
            <a:chOff x="1016000" y="5525254"/>
            <a:chExt cx="5958159" cy="369332"/>
          </a:xfrm>
        </p:grpSpPr>
        <p:sp>
          <p:nvSpPr>
            <p:cNvPr id="266" name="Google Shape;266;p12"/>
            <p:cNvSpPr/>
            <p:nvPr/>
          </p:nvSpPr>
          <p:spPr>
            <a:xfrm>
              <a:off x="1016000" y="5709920"/>
              <a:ext cx="2336800" cy="153247"/>
            </a:xfrm>
            <a:prstGeom prst="rect">
              <a:avLst/>
            </a:prstGeom>
            <a:noFill/>
            <a:ln w="28575" cap="flat" cmpd="sng">
              <a:solidFill>
                <a:srgbClr val="336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3437889" y="5709920"/>
              <a:ext cx="1587956" cy="1532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3366FF"/>
            </a:solidFill>
            <a:ln w="9525" cap="flat" cmpd="sng">
              <a:solidFill>
                <a:srgbClr val="336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 txBox="1"/>
            <p:nvPr/>
          </p:nvSpPr>
          <p:spPr>
            <a:xfrm>
              <a:off x="5099928" y="5525254"/>
              <a:ext cx="18742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366FF"/>
                  </a:solidFill>
                  <a:latin typeface="Calibri"/>
                  <a:ea typeface="Calibri"/>
                  <a:cs typeface="Calibri"/>
                  <a:sym typeface="Calibri"/>
                </a:rPr>
                <a:t>Spectrum Files G1</a:t>
              </a:r>
              <a:endParaRPr/>
            </a:p>
          </p:txBody>
        </p:sp>
      </p:grpSp>
      <p:grpSp>
        <p:nvGrpSpPr>
          <p:cNvPr id="269" name="Google Shape;269;p12"/>
          <p:cNvGrpSpPr/>
          <p:nvPr/>
        </p:nvGrpSpPr>
        <p:grpSpPr>
          <a:xfrm>
            <a:off x="777945" y="6330243"/>
            <a:ext cx="5952867" cy="369332"/>
            <a:chOff x="1016000" y="5720503"/>
            <a:chExt cx="5952867" cy="369332"/>
          </a:xfrm>
        </p:grpSpPr>
        <p:sp>
          <p:nvSpPr>
            <p:cNvPr id="270" name="Google Shape;270;p12"/>
            <p:cNvSpPr/>
            <p:nvPr/>
          </p:nvSpPr>
          <p:spPr>
            <a:xfrm>
              <a:off x="1016000" y="5863167"/>
              <a:ext cx="2336800" cy="153247"/>
            </a:xfrm>
            <a:prstGeom prst="rect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3437889" y="5875021"/>
              <a:ext cx="1587956" cy="14139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8000"/>
            </a:solidFill>
            <a:ln w="9525" cap="flat" cmpd="sng">
              <a:solidFill>
                <a:srgbClr val="336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5094636" y="5720503"/>
              <a:ext cx="18742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Spectrum Files G2</a:t>
              </a:r>
              <a:endParaRPr/>
            </a:p>
          </p:txBody>
        </p:sp>
      </p:grpSp>
      <p:grpSp>
        <p:nvGrpSpPr>
          <p:cNvPr id="273" name="Google Shape;273;p12"/>
          <p:cNvGrpSpPr/>
          <p:nvPr/>
        </p:nvGrpSpPr>
        <p:grpSpPr>
          <a:xfrm>
            <a:off x="777945" y="6510373"/>
            <a:ext cx="5952867" cy="369332"/>
            <a:chOff x="1016000" y="5900633"/>
            <a:chExt cx="5952867" cy="369332"/>
          </a:xfrm>
        </p:grpSpPr>
        <p:sp>
          <p:nvSpPr>
            <p:cNvPr id="274" name="Google Shape;274;p12"/>
            <p:cNvSpPr/>
            <p:nvPr/>
          </p:nvSpPr>
          <p:spPr>
            <a:xfrm>
              <a:off x="1016000" y="6027421"/>
              <a:ext cx="2336800" cy="153247"/>
            </a:xfrm>
            <a:prstGeom prst="rect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3437889" y="6039275"/>
              <a:ext cx="1587956" cy="14139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A5A5A5"/>
            </a:solidFill>
            <a:ln w="9525" cap="flat" cmpd="sng">
              <a:solidFill>
                <a:srgbClr val="336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5094636" y="5900633"/>
              <a:ext cx="18742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Spectrum Files G3</a:t>
              </a:r>
              <a:endParaRPr/>
            </a:p>
          </p:txBody>
        </p:sp>
      </p:grpSp>
      <p:sp>
        <p:nvSpPr>
          <p:cNvPr id="277" name="Google Shape;277;p12"/>
          <p:cNvSpPr/>
          <p:nvPr/>
        </p:nvSpPr>
        <p:spPr>
          <a:xfrm>
            <a:off x="4861873" y="3092116"/>
            <a:ext cx="1202043" cy="348647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710457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/>
          <p:nvPr/>
        </p:nvSpPr>
        <p:spPr>
          <a:xfrm>
            <a:off x="160866" y="4377267"/>
            <a:ext cx="5350934" cy="6180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4618657" y="5503347"/>
            <a:ext cx="2438400" cy="55374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856033" y="544855"/>
            <a:ext cx="25186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NPS2019 GNPS Drug Metabolism Demo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76" y="60679"/>
            <a:ext cx="8686800" cy="606166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/>
          <p:nvPr/>
        </p:nvSpPr>
        <p:spPr>
          <a:xfrm>
            <a:off x="402076" y="2737449"/>
            <a:ext cx="2895873" cy="4572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 rot="-9924038">
            <a:off x="6518002" y="5318666"/>
            <a:ext cx="2110136" cy="28109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7312428" y="6068274"/>
            <a:ext cx="1776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~13min – 34 min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2916808" y="5505854"/>
            <a:ext cx="1519005" cy="3242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326149" y="6331847"/>
            <a:ext cx="85519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to the GNPS job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NPS2019 GNPS Drug Metabolism Demo Data </a:t>
            </a:r>
            <a:r>
              <a:rPr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4669549" y="309240"/>
            <a:ext cx="2438400" cy="28739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12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Create GNPS Account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Find Molecular Networking Workflow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Select Public Data to Analyze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Launch GNPS Molecular Networking Job</a:t>
            </a:r>
            <a:endParaRPr dirty="0"/>
          </a:p>
        </p:txBody>
      </p:sp>
      <p:sp>
        <p:nvSpPr>
          <p:cNvPr id="5" name="Google Shape;202;p3"/>
          <p:cNvSpPr txBox="1">
            <a:spLocks/>
          </p:cNvSpPr>
          <p:nvPr/>
        </p:nvSpPr>
        <p:spPr>
          <a:xfrm>
            <a:off x="362197" y="4742073"/>
            <a:ext cx="8229600" cy="11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200"/>
              <a:buFont typeface="Arial"/>
              <a:buNone/>
            </a:pPr>
            <a:r>
              <a:rPr lang="en-US" smtClean="0"/>
              <a:t>GNPS Drug Metabolism Demo Data - 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MSV000081098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Go to GNPS (gnps.ucsd.edu)</a:t>
            </a:r>
            <a:endParaRPr/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9770"/>
            <a:ext cx="9144000" cy="49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/>
          <p:nvPr/>
        </p:nvSpPr>
        <p:spPr>
          <a:xfrm>
            <a:off x="6608323" y="2775626"/>
            <a:ext cx="635541" cy="486383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Create an Account</a:t>
            </a:r>
            <a:endParaRPr b="1"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2679"/>
            <a:ext cx="9144000" cy="12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100" y="3390211"/>
            <a:ext cx="6527800" cy="26162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5372"/>
            <a:ext cx="9144000" cy="39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11833" y="2262976"/>
            <a:ext cx="2835298" cy="31247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" descr="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97058"/>
            <a:ext cx="30194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983" y="1778198"/>
            <a:ext cx="4881817" cy="32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58" y="65162"/>
            <a:ext cx="9091042" cy="599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>
            <a:off x="642242" y="1564599"/>
            <a:ext cx="3028329" cy="38946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 rot="1312269">
            <a:off x="2986225" y="4212571"/>
            <a:ext cx="1587956" cy="28109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2142284" y="5694294"/>
            <a:ext cx="4854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the GNPS job and select the Spectrum files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9" descr="Screen Shot 2017-05-24 at 3.12.41 PM.png"/>
          <p:cNvPicPr preferRelativeResize="0"/>
          <p:nvPr/>
        </p:nvPicPr>
        <p:blipFill rotWithShape="1">
          <a:blip r:embed="rId3">
            <a:alphaModFix/>
          </a:blip>
          <a:srcRect b="8154"/>
          <a:stretch/>
        </p:blipFill>
        <p:spPr>
          <a:xfrm>
            <a:off x="549745" y="6350"/>
            <a:ext cx="8544560" cy="643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/>
          <p:nvPr/>
        </p:nvSpPr>
        <p:spPr>
          <a:xfrm rot="1312269">
            <a:off x="3884173" y="976256"/>
            <a:ext cx="1587956" cy="28109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0" descr="Screen Shot 2017-05-24 at 3.14.0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66" y="59634"/>
            <a:ext cx="84582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 txBox="1"/>
          <p:nvPr/>
        </p:nvSpPr>
        <p:spPr>
          <a:xfrm>
            <a:off x="760786" y="3145734"/>
            <a:ext cx="34849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MSV000081098</a:t>
            </a:r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2089409" y="2339353"/>
            <a:ext cx="12255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MSV000081098</a:t>
            </a:r>
            <a:endParaRPr/>
          </a:p>
        </p:txBody>
      </p:sp>
      <p:sp>
        <p:nvSpPr>
          <p:cNvPr id="251" name="Google Shape;251;p10"/>
          <p:cNvSpPr/>
          <p:nvPr/>
        </p:nvSpPr>
        <p:spPr>
          <a:xfrm rot="1312269">
            <a:off x="3456666" y="2625010"/>
            <a:ext cx="1587956" cy="28109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 rot="1312269">
            <a:off x="1501473" y="1086060"/>
            <a:ext cx="1587956" cy="41420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269</Words>
  <Application>Microsoft Macintosh PowerPoint</Application>
  <PresentationFormat>On-screen Show (4:3)</PresentationFormat>
  <Paragraphs>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Office Theme</vt:lpstr>
      <vt:lpstr>Office Theme</vt:lpstr>
      <vt:lpstr>PowerPoint Presentation</vt:lpstr>
      <vt:lpstr>Objectives and Data</vt:lpstr>
      <vt:lpstr>Go to GNPS (gnps.ucsd.edu)</vt:lpstr>
      <vt:lpstr>Create an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23</cp:revision>
  <dcterms:created xsi:type="dcterms:W3CDTF">2016-06-07T18:04:52Z</dcterms:created>
  <dcterms:modified xsi:type="dcterms:W3CDTF">2019-06-19T16:32:05Z</dcterms:modified>
</cp:coreProperties>
</file>